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90" r:id="rId2"/>
    <p:sldId id="30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7C2B"/>
    <a:srgbClr val="FFFF99"/>
    <a:srgbClr val="FFD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03F326-0864-4BC1-A1D1-0EEED70A29D9}" v="771" dt="2019-11-20T06:51:12.9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52" autoAdjust="0"/>
    <p:restoredTop sz="94645" autoAdjust="0"/>
  </p:normalViewPr>
  <p:slideViewPr>
    <p:cSldViewPr snapToGrid="0" snapToObjects="1">
      <p:cViewPr>
        <p:scale>
          <a:sx n="112" d="100"/>
          <a:sy n="112" d="100"/>
        </p:scale>
        <p:origin x="480" y="3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8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57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F76B3406-BCE9-4240-AF8C-4B73BDD05F46}" type="datetimeFigureOut">
              <a:rPr lang="ar-SA" smtClean="0"/>
              <a:t>8 ربيع الثاني، 1441</a:t>
            </a:fld>
            <a:endParaRPr lang="ar-SA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2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3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95902F54-FD7A-428B-8381-ADE936105B6D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4223097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0A133-3361-964A-8C55-755F5E466A34}" type="datetimeFigureOut">
              <a:rPr lang="en-US" smtClean="0"/>
              <a:t>12/5/19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F3209-4883-0640-954E-B38F02BD1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224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74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0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1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2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3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62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27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52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7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73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7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0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72EB5A2-5932-471E-B47D-1D1F712FC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9C1DD76-49B4-4D64-A94D-4C65FE6A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8A1EB15-C51E-43AE-BF99-B4E7B0BF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7BD9E54-FCCC-492E-83E9-A932ABAC7656}"/>
              </a:ext>
            </a:extLst>
          </p:cNvPr>
          <p:cNvSpPr txBox="1"/>
          <p:nvPr/>
        </p:nvSpPr>
        <p:spPr>
          <a:xfrm>
            <a:off x="2529841" y="2530549"/>
            <a:ext cx="684276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 dirty="0" smtClean="0">
                <a:ln w="1905"/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Technical Presentation</a:t>
            </a:r>
            <a:endParaRPr lang="en-US" sz="5400" b="1" dirty="0">
              <a:ln w="1905"/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61BCF448-0FE1-4CDF-9C85-9B27C1596B98}"/>
              </a:ext>
            </a:extLst>
          </p:cNvPr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765BDD22-FCB8-419B-AA10-413024B7B2CF}"/>
              </a:ext>
            </a:extLst>
          </p:cNvPr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976" y="4999045"/>
            <a:ext cx="1495335" cy="10006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27" y="5156563"/>
            <a:ext cx="3170437" cy="9040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2750" y="4800486"/>
            <a:ext cx="2795490" cy="1397745"/>
          </a:xfrm>
          <a:prstGeom prst="rect">
            <a:avLst/>
          </a:prstGeom>
        </p:spPr>
      </p:pic>
      <p:sp>
        <p:nvSpPr>
          <p:cNvPr id="12" name="مستطيل 11"/>
          <p:cNvSpPr/>
          <p:nvPr/>
        </p:nvSpPr>
        <p:spPr>
          <a:xfrm>
            <a:off x="2308862" y="225921"/>
            <a:ext cx="728471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Capstone Project 2019</a:t>
            </a:r>
          </a:p>
          <a:p>
            <a:pPr algn="ctr"/>
            <a:r>
              <a:rPr lang="en-US" sz="54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IOS Team</a:t>
            </a:r>
          </a:p>
        </p:txBody>
      </p:sp>
    </p:spTree>
    <p:extLst>
      <p:ext uri="{BB962C8B-B14F-4D97-AF65-F5344CB8AC3E}">
        <p14:creationId xmlns:p14="http://schemas.microsoft.com/office/powerpoint/2010/main" val="914370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Headline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2019 – IOS team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19.12.2019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عنصر نائب للمحتوى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n w="1905"/>
                <a:solidFill>
                  <a:schemeClr val="tx1">
                    <a:lumMod val="85000"/>
                    <a:lumOff val="15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Helvetica Neue" charset="0"/>
                <a:ea typeface="Helvetica Neue" charset="0"/>
                <a:cs typeface="Helvetica Neue" charset="0"/>
              </a:rPr>
              <a:t>Description</a:t>
            </a:r>
            <a:endParaRPr lang="de-DE" dirty="0">
              <a:solidFill>
                <a:schemeClr val="tx1">
                  <a:lumMod val="85000"/>
                  <a:lumOff val="1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ar-SA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5746" y="365539"/>
            <a:ext cx="1138054" cy="113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0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5346</TotalTime>
  <Words>26</Words>
  <Application>Microsoft Macintosh PowerPoint</Application>
  <PresentationFormat>Widescreen</PresentationFormat>
  <Paragraphs>12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Helvetica Neue</vt:lpstr>
      <vt:lpstr>Helvetica Neue Condensed</vt:lpstr>
      <vt:lpstr>Office Theme</vt:lpstr>
      <vt:lpstr>PowerPoint Presentation</vt:lpstr>
      <vt:lpstr>Headline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Requirements</dc:title>
  <dc:creator>Md. Nabid Imteaj</dc:creator>
  <cp:lastModifiedBy>Md. Nabid Imteaj</cp:lastModifiedBy>
  <cp:revision>255</cp:revision>
  <dcterms:created xsi:type="dcterms:W3CDTF">2019-10-21T07:54:10Z</dcterms:created>
  <dcterms:modified xsi:type="dcterms:W3CDTF">2019-12-05T10:19:56Z</dcterms:modified>
</cp:coreProperties>
</file>

<file path=docProps/thumbnail.jpeg>
</file>